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01253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Skin Disease Classification with Deep Learning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4123253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Deep learning has revolutionized the field of medical imaging, enabling the automated classification of various skin conditions. This presentation provides an in-depth look at the key steps involved in this groundbreaking approach.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456039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8362D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36188" y="5560576"/>
            <a:ext cx="149423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1152"/>
              </a:lnSpc>
              <a:buNone/>
            </a:pPr>
            <a:r>
              <a:rPr lang="en-US" sz="1152" spc="-35" kern="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Aa</a:t>
            </a: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1299686" y="5439370"/>
            <a:ext cx="2461736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Abraham Obianke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869519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Overview of Deep Learning in Medical Imaging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8136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Accuracy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383048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Deep learning models have demonstrated remarkable accuracy in identifying skin diseases, often outperforming human experts.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8136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Scalability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4383048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ability to process large volumes of data makes deep learning a scalable solution for real-world medical applications.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8136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Interpretability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4383048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Advancements in explainable AI are improving the interpretability of deep learning models, enhancing trust and transparency.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71067"/>
            <a:ext cx="92744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Dataset Preparation and Preprocessing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0722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90481" y="3113961"/>
            <a:ext cx="18526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1486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Data Collection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Gathering a diverse and representative dataset of skin condition images is crucial for model performance.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0722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4767" y="3113961"/>
            <a:ext cx="18526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1486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Image Augmentation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Applying techniques like rotation, scaling, and flipping can significantly increase the size and diversity of the training data.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90481" y="5132665"/>
            <a:ext cx="18526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1673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Preprocessing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64773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Standardizing image size, color channels, and normalization help ensure consistent input for the deep learning model.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1149548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Convolutional Neural Network Architecture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7292935" y="2871549"/>
            <a:ext cx="44410" cy="4208383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6287512" y="327285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9" name="Shape 5"/>
          <p:cNvSpPr/>
          <p:nvPr/>
        </p:nvSpPr>
        <p:spPr>
          <a:xfrm>
            <a:off x="7065109" y="304514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222391" y="3086814"/>
            <a:ext cx="18526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315533" y="309372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Convolution Layers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2348389" y="3574137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Extracting local features from the input images through a series of convolution and pooling operations.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565053" y="438370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14" name="Shape 10"/>
          <p:cNvSpPr/>
          <p:nvPr/>
        </p:nvSpPr>
        <p:spPr>
          <a:xfrm>
            <a:off x="7065109" y="415599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22391" y="4197668"/>
            <a:ext cx="18526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8537138" y="420457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Dense Layers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8537138" y="4684990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Combining the extracted features to classify the input into specific skin disease categories.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6287512" y="549027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19" name="Shape 15"/>
          <p:cNvSpPr/>
          <p:nvPr/>
        </p:nvSpPr>
        <p:spPr>
          <a:xfrm>
            <a:off x="7065109" y="52625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22391" y="5304234"/>
            <a:ext cx="18526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3315533" y="531114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Optimization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2348389" y="5791557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Tuning hyperparameters and model architecture to achieve the best performance on the validation set.</a:t>
            </a:r>
            <a:endParaRPr lang="en-US" sz="1750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3635335"/>
            <a:ext cx="79864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Training and Validation Strategies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4662964"/>
            <a:ext cx="3163014" cy="2708791"/>
          </a:xfrm>
          <a:prstGeom prst="roundRect">
            <a:avLst>
              <a:gd name="adj" fmla="val 369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578179" y="4892754"/>
            <a:ext cx="270343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Train-Validation-Test Split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578179" y="5720358"/>
            <a:ext cx="270343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Carefully dividing the dataset into training, validation, and test sets to ensure unbiased model evaluation.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33574" y="4662964"/>
            <a:ext cx="3163014" cy="2708791"/>
          </a:xfrm>
          <a:prstGeom prst="roundRect">
            <a:avLst>
              <a:gd name="adj" fmla="val 369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963364" y="4892754"/>
            <a:ext cx="27034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Early Stopping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963364" y="5373172"/>
            <a:ext cx="270343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Monitoring validation performance to prevent overfitting and identify the optimal training epoch.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118759" y="4662964"/>
            <a:ext cx="3163014" cy="2708791"/>
          </a:xfrm>
          <a:prstGeom prst="roundRect">
            <a:avLst>
              <a:gd name="adj" fmla="val 369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348549" y="4892754"/>
            <a:ext cx="27034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Data Augmentation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9348549" y="5373172"/>
            <a:ext cx="270343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Leveraging techniques like rotation, scaling, and flipping to enhance the diversity of the training data.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205633"/>
            <a:ext cx="7650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Performance Evaluation Metrics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3344347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121944"/>
            <a:ext cx="22333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Accuracy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4602361"/>
            <a:ext cx="22333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proportion of correct predictions made by the model.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019" y="3344347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915019" y="4121944"/>
            <a:ext cx="22334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Precision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915019" y="4602361"/>
            <a:ext cx="223349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ratio of true positive predictions to total positive predictions.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3344347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4121944"/>
            <a:ext cx="22333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Recall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602361"/>
            <a:ext cx="223337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ratio of true positive predictions to the total number of actual positive instances.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8399" y="3344347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48399" y="4121944"/>
            <a:ext cx="22334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F1-Score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048399" y="4602361"/>
            <a:ext cx="223349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harmonic mean of precision and recall, providing a balanced performance metric.</a:t>
            </a:r>
            <a:endParaRPr lang="en-US" sz="1750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63580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Challenges and Limitations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Data Scarcity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Obtaining a large, diverse dataset of skin condition images can be challenging, particularly for rare diseases.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Interpretability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Improving the interpretability of deep learning models to understand the reasoning behind their predictions.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280511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Real-World Deployment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the seamless integration of deep learning-based skin disease classification into clinical workflows.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515904"/>
            <a:ext cx="78876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3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Conclusion and Future Directions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654617"/>
            <a:ext cx="9933503" cy="4058960"/>
          </a:xfrm>
          <a:prstGeom prst="roundRect">
            <a:avLst>
              <a:gd name="adj" fmla="val 246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356009" y="2662238"/>
            <a:ext cx="9918263" cy="134790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578298" y="2803088"/>
            <a:ext cx="45109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Improved Accuracy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2803088"/>
            <a:ext cx="45109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Advancements in deep learning architectures and training techniques will continue to enhance the accuracy of skin disease classification.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356009" y="4010144"/>
            <a:ext cx="9918263" cy="13479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578298" y="4150995"/>
            <a:ext cx="45109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Personalized Medicine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150995"/>
            <a:ext cx="45109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Integrating patient-specific data and factors will enable more personalized and precise disease diagnosis and treatment.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356009" y="5358051"/>
            <a:ext cx="9918263" cy="134790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578298" y="5498902"/>
            <a:ext cx="45109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Collaborative Effort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5498902"/>
            <a:ext cx="45109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Multidisciplinary collaboration between clinicians, computer scientists, and researchers will be crucial for driving progress in this field.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2024-04-30T01:03:40Z</dcterms:created>
  <dcterms:modified xsi:type="dcterms:W3CDTF">2024-04-30T01:03:40Z</dcterms:modified>
</cp:coreProperties>
</file>